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1D18-F7C1-4B8F-97DB-8412D0773770}" type="datetimeFigureOut">
              <a:rPr lang="tr-TR" smtClean="0"/>
              <a:t>13.06.2023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09ADD-4BBF-42B3-A748-B60ABB277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005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Yıldırım </a:t>
            </a:r>
            <a:r>
              <a:rPr lang="tr-TR" dirty="0" err="1"/>
              <a:t>Kemalbey</a:t>
            </a:r>
            <a:r>
              <a:rPr lang="tr-TR" dirty="0"/>
              <a:t> İmam Hatip Ortaokulu 2018-2019 Eğitim öğretim yılında Kurucu Müdür olarak görevlendirilen Bilal ÖZTÜRK tarafından kurulmuştur.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9ADD-4BBF-42B3-A748-B60ABB27722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317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Okul içi Satranç Turnuvaları, </a:t>
            </a:r>
            <a:r>
              <a:rPr lang="tr-TR" dirty="0" err="1"/>
              <a:t>Reversi</a:t>
            </a:r>
            <a:r>
              <a:rPr lang="tr-TR" dirty="0"/>
              <a:t> , Münazara , Değerler</a:t>
            </a:r>
            <a:r>
              <a:rPr lang="tr-TR" baseline="0" dirty="0"/>
              <a:t> Eğitimi, Oku Yorum Faaliyetleri yapılmaktadır.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9ADD-4BBF-42B3-A748-B60ABB27722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71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51FCCBA-4645-4E3E-883F-0114E12ABD20}" type="datetime1">
              <a:rPr lang="tr-TR" smtClean="0"/>
              <a:t>13.06.2023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tr-TR"/>
              <a:t>1</a:t>
            </a:r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4758-265D-42A8-A8C9-88B33E094894}" type="datetime1">
              <a:rPr lang="tr-TR" smtClean="0"/>
              <a:t>13.06.2023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CF24-9432-4541-B6C8-5FC8AC845393}" type="datetime1">
              <a:rPr lang="tr-TR" smtClean="0"/>
              <a:t>13.06.2023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EFEF9C0-6793-45CA-8908-24F993539A12}" type="datetime1">
              <a:rPr lang="tr-TR" smtClean="0"/>
              <a:t>13.06.2023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EE16EA6-345D-4BB5-9FB4-2D312DC99CFE}" type="datetime1">
              <a:rPr lang="tr-TR" smtClean="0"/>
              <a:t>13.06.2023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2A68EF9-B5DF-4E55-8FAA-810B3A6FF8AA}" type="datetime1">
              <a:rPr lang="tr-TR" smtClean="0"/>
              <a:t>13.06.2023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533ED2-8DE3-4CC1-B041-479B62805AFE}" type="datetime1">
              <a:rPr lang="tr-TR" smtClean="0"/>
              <a:t>13.06.2023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1FAA-F492-4187-A522-113B6C767E86}" type="datetime1">
              <a:rPr lang="tr-TR" smtClean="0"/>
              <a:t>13.06.2023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AE0FE6A-F8B8-40AB-B94F-5D5061E7561C}" type="datetime1">
              <a:rPr lang="tr-TR" smtClean="0"/>
              <a:t>13.06.2023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tr-TR"/>
              <a:t>1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2AC825B-198F-445B-B1CE-77FF2BD602C8}" type="datetime1">
              <a:rPr lang="tr-TR" smtClean="0"/>
              <a:t>13.06.2023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tr-TR"/>
              <a:t>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C3FC440-99B7-4F64-8021-F835B8208AF4}" type="datetime1">
              <a:rPr lang="tr-TR" smtClean="0"/>
              <a:t>13.06.2023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tr-TR"/>
              <a:t>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DB3A40-4178-491B-ACBB-160F9793D89C}" type="datetime1">
              <a:rPr lang="tr-TR" smtClean="0"/>
              <a:t>13.06.2023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tr-TR"/>
              <a:t>1</a:t>
            </a:r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33C6D6-059E-4420-9D9C-513E8D8284C4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rmAutofit/>
          </a:bodyPr>
          <a:lstStyle/>
          <a:p>
            <a:r>
              <a:rPr lang="tr-TR" sz="4000" dirty="0"/>
              <a:t>YILDIRIM KEMALBEY İMAM</a:t>
            </a:r>
            <a:br>
              <a:rPr lang="tr-TR" sz="4000" dirty="0"/>
            </a:br>
            <a:r>
              <a:rPr lang="tr-TR" sz="4000" dirty="0"/>
              <a:t>HATİP ORTAOKULU    2018 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2348880"/>
            <a:ext cx="8763000" cy="3888432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2928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Fiziki Konuşlanma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/>
              <a:t>Okulda 8 derslik</a:t>
            </a:r>
          </a:p>
          <a:p>
            <a:r>
              <a:rPr lang="tr-TR" sz="2600" dirty="0"/>
              <a:t>Zemin ve 1Kattan Oluşmaktadır</a:t>
            </a:r>
          </a:p>
          <a:p>
            <a:r>
              <a:rPr lang="tr-TR" sz="2600" dirty="0"/>
              <a:t>4 </a:t>
            </a:r>
            <a:r>
              <a:rPr lang="tr-TR" sz="2600" dirty="0" err="1"/>
              <a:t>Lavobo</a:t>
            </a:r>
            <a:endParaRPr lang="tr-TR" sz="2600" dirty="0"/>
          </a:p>
          <a:p>
            <a:r>
              <a:rPr lang="tr-TR" sz="2600" dirty="0"/>
              <a:t>1 Öğretmenler Odası</a:t>
            </a:r>
          </a:p>
          <a:p>
            <a:r>
              <a:rPr lang="tr-TR" sz="2600" dirty="0"/>
              <a:t>1 Rehberlik Odası</a:t>
            </a:r>
          </a:p>
          <a:p>
            <a:r>
              <a:rPr lang="tr-TR" sz="2600" dirty="0"/>
              <a:t>1 Müdür Odası</a:t>
            </a:r>
          </a:p>
          <a:p>
            <a:r>
              <a:rPr lang="tr-TR" sz="2600" dirty="0"/>
              <a:t>1 Müdür Yardımcısı Odası</a:t>
            </a:r>
          </a:p>
          <a:p>
            <a:r>
              <a:rPr lang="tr-TR" sz="2600" dirty="0"/>
              <a:t>1Kazan Dairesi</a:t>
            </a:r>
          </a:p>
          <a:p>
            <a:r>
              <a:rPr lang="tr-TR" sz="2600" dirty="0"/>
              <a:t>1Çok amaçlı oda</a:t>
            </a:r>
          </a:p>
          <a:p>
            <a:r>
              <a:rPr lang="tr-TR" sz="2600" dirty="0"/>
              <a:t>1Kütüphane den oluşmaktadır.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05090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İNSAN KAYNAKLARIMIZ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Müdür </a:t>
            </a:r>
          </a:p>
          <a:p>
            <a:endParaRPr lang="tr-TR" dirty="0"/>
          </a:p>
          <a:p>
            <a:r>
              <a:rPr lang="tr-TR" dirty="0"/>
              <a:t>8 Kadrolu Öğretmen</a:t>
            </a:r>
          </a:p>
          <a:p>
            <a:r>
              <a:rPr lang="tr-TR" dirty="0"/>
              <a:t>1Kadrolu Rehberlik ve Danışmanlık</a:t>
            </a:r>
          </a:p>
          <a:p>
            <a:r>
              <a:rPr lang="tr-TR" dirty="0"/>
              <a:t>1 Sözleşmeli Öğretmen</a:t>
            </a:r>
          </a:p>
          <a:p>
            <a:r>
              <a:rPr lang="tr-TR" dirty="0"/>
              <a:t>6 Ücretli Öğretmen</a:t>
            </a:r>
          </a:p>
          <a:p>
            <a:r>
              <a:rPr lang="tr-TR" dirty="0"/>
              <a:t>1 Kadrolu Hizmetli</a:t>
            </a:r>
          </a:p>
          <a:p>
            <a:r>
              <a:rPr lang="tr-TR" dirty="0"/>
              <a:t>1 TYP kapsamında hizmetli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5988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ÖGRENCİ DURUMU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5. sınıfta 25</a:t>
            </a:r>
          </a:p>
          <a:p>
            <a:r>
              <a:rPr lang="tr-TR" dirty="0"/>
              <a:t>6. sınıfta 38</a:t>
            </a:r>
          </a:p>
          <a:p>
            <a:r>
              <a:rPr lang="tr-TR" dirty="0"/>
              <a:t>7. sınıfta 32</a:t>
            </a:r>
          </a:p>
          <a:p>
            <a:r>
              <a:rPr lang="tr-TR" dirty="0"/>
              <a:t>8.sınıfta 48 öğrencimiz bulunmaktadır</a:t>
            </a:r>
          </a:p>
          <a:p>
            <a:r>
              <a:rPr lang="tr-TR" dirty="0"/>
              <a:t>Yabancı öğrenci sayımız: 100</a:t>
            </a:r>
          </a:p>
          <a:p>
            <a:r>
              <a:rPr lang="tr-TR" dirty="0"/>
              <a:t>Türk Öğrenci sayımız: 43</a:t>
            </a:r>
          </a:p>
          <a:p>
            <a:r>
              <a:rPr lang="tr-TR" dirty="0"/>
              <a:t>Kız Öğrenci sayımız : 88</a:t>
            </a:r>
          </a:p>
          <a:p>
            <a:r>
              <a:rPr lang="tr-TR" dirty="0"/>
              <a:t>Erkek Öğrenci Sayımız : 55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1242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Etkinlikler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988841"/>
            <a:ext cx="2409367" cy="1368152"/>
          </a:xfr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356992"/>
            <a:ext cx="2434161" cy="132691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683907"/>
            <a:ext cx="2434161" cy="119336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459" y="5733256"/>
            <a:ext cx="2403910" cy="122413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9" y="908720"/>
            <a:ext cx="2434160" cy="1093108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001828"/>
            <a:ext cx="6444209" cy="440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2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İHTİYAÇLARIMIZ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Okul bahçesinin sportif etkinliklere uygun olmayışı</a:t>
            </a:r>
          </a:p>
          <a:p>
            <a:r>
              <a:rPr lang="tr-TR" dirty="0"/>
              <a:t>Toplantı salonu , </a:t>
            </a:r>
          </a:p>
          <a:p>
            <a:r>
              <a:rPr lang="tr-TR" dirty="0"/>
              <a:t>Beceri Atölyesi, </a:t>
            </a:r>
          </a:p>
          <a:p>
            <a:r>
              <a:rPr lang="tr-TR"/>
              <a:t>Bilişim/Bilgisayar </a:t>
            </a:r>
            <a:r>
              <a:rPr lang="tr-TR" dirty="0"/>
              <a:t>Dersliği,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523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</TotalTime>
  <Words>167</Words>
  <Application>Microsoft Office PowerPoint</Application>
  <PresentationFormat>Ekran Gösterisi (4:3)</PresentationFormat>
  <Paragraphs>46</Paragraphs>
  <Slides>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Verdana</vt:lpstr>
      <vt:lpstr>Wingdings 2</vt:lpstr>
      <vt:lpstr>Canlı</vt:lpstr>
      <vt:lpstr>YILDIRIM KEMALBEY İMAM HATİP ORTAOKULU    2018  </vt:lpstr>
      <vt:lpstr>Fiziki Konuşlanma</vt:lpstr>
      <vt:lpstr>İNSAN KAYNAKLARIMIZ</vt:lpstr>
      <vt:lpstr>ÖGRENCİ DURUMU</vt:lpstr>
      <vt:lpstr>Sosyal Etkinlikler</vt:lpstr>
      <vt:lpstr>İHTİYAÇLARIMIZ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YILDIRIM KEMALBEY İMAM HATİP ORTAOKULU    2018</dc:title>
  <dc:creator>LENOVO</dc:creator>
  <cp:lastModifiedBy>BİLAL ÖZTÜRK</cp:lastModifiedBy>
  <cp:revision>13</cp:revision>
  <dcterms:created xsi:type="dcterms:W3CDTF">2022-03-24T06:30:04Z</dcterms:created>
  <dcterms:modified xsi:type="dcterms:W3CDTF">2023-06-13T10:21:59Z</dcterms:modified>
</cp:coreProperties>
</file>